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E99B10-432A-4105-9D97-F8F0A666D1C4}" v="12" dt="2022-11-14T10:24:03.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23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 Kirkham" userId="d8a1b48b-6193-470f-89ae-95d55c1fc2d3" providerId="ADAL" clId="{62E99B10-432A-4105-9D97-F8F0A666D1C4}"/>
    <pc:docChg chg="undo custSel modSld">
      <pc:chgData name="Jo Kirkham" userId="d8a1b48b-6193-470f-89ae-95d55c1fc2d3" providerId="ADAL" clId="{62E99B10-432A-4105-9D97-F8F0A666D1C4}" dt="2022-11-14T10:34:03.813" v="233" actId="20577"/>
      <pc:docMkLst>
        <pc:docMk/>
      </pc:docMkLst>
      <pc:sldChg chg="addSp delSp modSp mod">
        <pc:chgData name="Jo Kirkham" userId="d8a1b48b-6193-470f-89ae-95d55c1fc2d3" providerId="ADAL" clId="{62E99B10-432A-4105-9D97-F8F0A666D1C4}" dt="2022-11-14T10:34:03.813" v="233" actId="20577"/>
        <pc:sldMkLst>
          <pc:docMk/>
          <pc:sldMk cId="2466305298" sldId="256"/>
        </pc:sldMkLst>
        <pc:spChg chg="mod">
          <ac:chgData name="Jo Kirkham" userId="d8a1b48b-6193-470f-89ae-95d55c1fc2d3" providerId="ADAL" clId="{62E99B10-432A-4105-9D97-F8F0A666D1C4}" dt="2022-11-14T10:22:23.036" v="199" actId="207"/>
          <ac:spMkLst>
            <pc:docMk/>
            <pc:sldMk cId="2466305298" sldId="256"/>
            <ac:spMk id="8" creationId="{F507AD15-3573-BB7B-3541-47FA58E54757}"/>
          </ac:spMkLst>
        </pc:spChg>
        <pc:spChg chg="mod ord">
          <ac:chgData name="Jo Kirkham" userId="d8a1b48b-6193-470f-89ae-95d55c1fc2d3" providerId="ADAL" clId="{62E99B10-432A-4105-9D97-F8F0A666D1C4}" dt="2022-11-14T10:34:03.813" v="233" actId="20577"/>
          <ac:spMkLst>
            <pc:docMk/>
            <pc:sldMk cId="2466305298" sldId="256"/>
            <ac:spMk id="35" creationId="{738C5D5F-03C9-1817-1786-9FE21FBBCA74}"/>
          </ac:spMkLst>
        </pc:spChg>
        <pc:spChg chg="add del mod">
          <ac:chgData name="Jo Kirkham" userId="d8a1b48b-6193-470f-89ae-95d55c1fc2d3" providerId="ADAL" clId="{62E99B10-432A-4105-9D97-F8F0A666D1C4}" dt="2022-11-14T10:14:51.741" v="89" actId="478"/>
          <ac:spMkLst>
            <pc:docMk/>
            <pc:sldMk cId="2466305298" sldId="256"/>
            <ac:spMk id="38" creationId="{802A3B41-D1A6-32A3-1074-D52756E32099}"/>
          </ac:spMkLst>
        </pc:spChg>
        <pc:spChg chg="add del mod">
          <ac:chgData name="Jo Kirkham" userId="d8a1b48b-6193-470f-89ae-95d55c1fc2d3" providerId="ADAL" clId="{62E99B10-432A-4105-9D97-F8F0A666D1C4}" dt="2022-11-14T10:18:38.716" v="127" actId="478"/>
          <ac:spMkLst>
            <pc:docMk/>
            <pc:sldMk cId="2466305298" sldId="256"/>
            <ac:spMk id="41" creationId="{F6BEB221-A55E-7B66-233C-2E34168B7B33}"/>
          </ac:spMkLst>
        </pc:spChg>
        <pc:spChg chg="add del mod">
          <ac:chgData name="Jo Kirkham" userId="d8a1b48b-6193-470f-89ae-95d55c1fc2d3" providerId="ADAL" clId="{62E99B10-432A-4105-9D97-F8F0A666D1C4}" dt="2022-11-14T10:12:53.790" v="74" actId="478"/>
          <ac:spMkLst>
            <pc:docMk/>
            <pc:sldMk cId="2466305298" sldId="256"/>
            <ac:spMk id="44" creationId="{DBBC78FF-9877-C519-0357-E2090FF6C438}"/>
          </ac:spMkLst>
        </pc:spChg>
        <pc:grpChg chg="mod">
          <ac:chgData name="Jo Kirkham" userId="d8a1b48b-6193-470f-89ae-95d55c1fc2d3" providerId="ADAL" clId="{62E99B10-432A-4105-9D97-F8F0A666D1C4}" dt="2022-11-14T10:22:23.036" v="199" actId="207"/>
          <ac:grpSpMkLst>
            <pc:docMk/>
            <pc:sldMk cId="2466305298" sldId="256"/>
            <ac:grpSpMk id="29" creationId="{AAACF03C-A049-C1C8-AEE6-71E4399D367B}"/>
          </ac:grpSpMkLst>
        </pc:grpChg>
        <pc:grpChg chg="add mod ord">
          <ac:chgData name="Jo Kirkham" userId="d8a1b48b-6193-470f-89ae-95d55c1fc2d3" providerId="ADAL" clId="{62E99B10-432A-4105-9D97-F8F0A666D1C4}" dt="2022-11-14T10:22:23.036" v="199" actId="207"/>
          <ac:grpSpMkLst>
            <pc:docMk/>
            <pc:sldMk cId="2466305298" sldId="256"/>
            <ac:grpSpMk id="51" creationId="{0B13A0E2-DE81-B1C9-F708-DC3488E4F5BE}"/>
          </ac:grpSpMkLst>
        </pc:grpChg>
        <pc:picChg chg="mod">
          <ac:chgData name="Jo Kirkham" userId="d8a1b48b-6193-470f-89ae-95d55c1fc2d3" providerId="ADAL" clId="{62E99B10-432A-4105-9D97-F8F0A666D1C4}" dt="2022-11-14T10:22:23.036" v="199" actId="207"/>
          <ac:picMkLst>
            <pc:docMk/>
            <pc:sldMk cId="2466305298" sldId="256"/>
            <ac:picMk id="7" creationId="{047C3CC4-7ACA-BCAD-AAAD-6DDF7C98ADAE}"/>
          </ac:picMkLst>
        </pc:picChg>
        <pc:picChg chg="add mod ord">
          <ac:chgData name="Jo Kirkham" userId="d8a1b48b-6193-470f-89ae-95d55c1fc2d3" providerId="ADAL" clId="{62E99B10-432A-4105-9D97-F8F0A666D1C4}" dt="2022-11-14T10:17:28.677" v="123" actId="14100"/>
          <ac:picMkLst>
            <pc:docMk/>
            <pc:sldMk cId="2466305298" sldId="256"/>
            <ac:picMk id="37" creationId="{C609EE5E-F3D5-CB59-2486-90F15A92DC95}"/>
          </ac:picMkLst>
        </pc:picChg>
        <pc:picChg chg="add mod">
          <ac:chgData name="Jo Kirkham" userId="d8a1b48b-6193-470f-89ae-95d55c1fc2d3" providerId="ADAL" clId="{62E99B10-432A-4105-9D97-F8F0A666D1C4}" dt="2022-11-14T10:15:33.570" v="92" actId="1076"/>
          <ac:picMkLst>
            <pc:docMk/>
            <pc:sldMk cId="2466305298" sldId="256"/>
            <ac:picMk id="40" creationId="{27D3EAEE-8CDF-0AE8-10EF-80935E683E80}"/>
          </ac:picMkLst>
        </pc:picChg>
        <pc:picChg chg="add del mod">
          <ac:chgData name="Jo Kirkham" userId="d8a1b48b-6193-470f-89ae-95d55c1fc2d3" providerId="ADAL" clId="{62E99B10-432A-4105-9D97-F8F0A666D1C4}" dt="2022-11-14T10:12:53.790" v="74" actId="478"/>
          <ac:picMkLst>
            <pc:docMk/>
            <pc:sldMk cId="2466305298" sldId="256"/>
            <ac:picMk id="43" creationId="{51BF4869-251D-C169-71ED-1CC7C424652C}"/>
          </ac:picMkLst>
        </pc:picChg>
        <pc:picChg chg="add mod">
          <ac:chgData name="Jo Kirkham" userId="d8a1b48b-6193-470f-89ae-95d55c1fc2d3" providerId="ADAL" clId="{62E99B10-432A-4105-9D97-F8F0A666D1C4}" dt="2022-11-14T10:15:51.126" v="95" actId="1076"/>
          <ac:picMkLst>
            <pc:docMk/>
            <pc:sldMk cId="2466305298" sldId="256"/>
            <ac:picMk id="46" creationId="{6DC7B57C-8C23-8D8F-FFE4-92F3BCEB94B0}"/>
          </ac:picMkLst>
        </pc:picChg>
        <pc:picChg chg="add mod">
          <ac:chgData name="Jo Kirkham" userId="d8a1b48b-6193-470f-89ae-95d55c1fc2d3" providerId="ADAL" clId="{62E99B10-432A-4105-9D97-F8F0A666D1C4}" dt="2022-11-14T10:15:43.505" v="94" actId="1076"/>
          <ac:picMkLst>
            <pc:docMk/>
            <pc:sldMk cId="2466305298" sldId="256"/>
            <ac:picMk id="48" creationId="{773CE713-DD68-D2FE-4ACA-FE6CE15D82B4}"/>
          </ac:picMkLst>
        </pc:picChg>
        <pc:picChg chg="add mod">
          <ac:chgData name="Jo Kirkham" userId="d8a1b48b-6193-470f-89ae-95d55c1fc2d3" providerId="ADAL" clId="{62E99B10-432A-4105-9D97-F8F0A666D1C4}" dt="2022-11-14T10:16:09.290" v="102" actId="1076"/>
          <ac:picMkLst>
            <pc:docMk/>
            <pc:sldMk cId="2466305298" sldId="256"/>
            <ac:picMk id="50" creationId="{F9C6AC80-AA11-D6A3-8B40-EC065738CB1C}"/>
          </ac:picMkLst>
        </pc:picChg>
        <pc:inkChg chg="mod">
          <ac:chgData name="Jo Kirkham" userId="d8a1b48b-6193-470f-89ae-95d55c1fc2d3" providerId="ADAL" clId="{62E99B10-432A-4105-9D97-F8F0A666D1C4}" dt="2022-11-14T10:17:58.432" v="125" actId="164"/>
          <ac:inkMkLst>
            <pc:docMk/>
            <pc:sldMk cId="2466305298" sldId="256"/>
            <ac:inkMk id="9" creationId="{07F1EDDB-8966-CEBC-2D84-F43EEA82AD1F}"/>
          </ac:inkMkLst>
        </pc:inkChg>
        <pc:inkChg chg="mod">
          <ac:chgData name="Jo Kirkham" userId="d8a1b48b-6193-470f-89ae-95d55c1fc2d3" providerId="ADAL" clId="{62E99B10-432A-4105-9D97-F8F0A666D1C4}" dt="2022-11-14T10:17:58.432" v="125" actId="164"/>
          <ac:inkMkLst>
            <pc:docMk/>
            <pc:sldMk cId="2466305298" sldId="256"/>
            <ac:inkMk id="30" creationId="{E0054818-FA1A-1480-798C-4CF72732CECD}"/>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22.725"/>
    </inkml:context>
    <inkml:brush xml:id="br0">
      <inkml:brushProperty name="width" value="0.2" units="cm"/>
      <inkml:brushProperty name="height" value="0.2" units="cm"/>
      <inkml:brushProperty name="color" value="#870B17"/>
    </inkml:brush>
  </inkml:definitions>
  <inkml:trace contextRef="#ctx0" brushRef="#br0">0 1 24575,'0'0'-8191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8.154"/>
    </inkml:context>
    <inkml:brush xml:id="br0">
      <inkml:brushProperty name="width" value="0.05" units="cm"/>
      <inkml:brushProperty name="height" value="0.05" units="cm"/>
      <inkml:brushProperty name="color" value="#870B17"/>
    </inkml:brush>
  </inkml:definitions>
  <inkml:trace contextRef="#ctx0" brushRef="#br0">0 0 24575,'0'4'0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52.814"/>
    </inkml:context>
    <inkml:brush xml:id="br0">
      <inkml:brushProperty name="width" value="0.05" units="cm"/>
      <inkml:brushProperty name="height" value="0.05" units="cm"/>
      <inkml:brushProperty name="color" value="#870B17"/>
    </inkml:brush>
  </inkml:definitions>
  <inkml:trace contextRef="#ctx0" brushRef="#br0">0 187 24575,'11'-11'0,"0"-1"0,1 2 0,1-1 0,0 2 0,0 0 0,1 0 0,0 1 0,23-9 0,-11 9 0,39-15 0,-57 17 0,-15 3 0,-18 4 0,19 0 0,-8 3 0,-1 0 0,-15 7 0,25-9 0,1 1 0,-1-1 0,1 1 0,0 0 0,-1 0 0,1 1 0,1-1 0,-1 1 0,1 0 0,-4 4 0,5-5 0,-15 20 0,-29 32 0,46-55 0,0 0 0,-1 0 0,1 0 0,0 0 0,-1 1 0,1-1 0,0 0 0,0 0 0,-1 1 0,1-1 0,0 0 0,0 1 0,-1-1 0,1 0 0,0 1 0,0-1 0,0 0 0,0 1 0,-1-1 0,1 0 0,0 1 0,0-1 0,0 0 0,0 1 0,0-1 0,0 1 0,0-1 0,0 0 0,0 1 0,0-1 0,0 0 0,0 1 0,0-1 0,0 1 0,1-1 0,-1 0 0,0 1 0,0-1 0,0 0 0,1 1 0,-1-1 0,2 1 0,-1 0 0,1 0 0,-1-1 0,1 1 0,-1-1 0,1 0 0,0 1 0,-1-1 0,1 0 0,2 0 0,43-4 0,-38 1 0,0 0 0,0-1 0,-1 1 0,1-2 0,-1 1 0,0-1 0,0 0 0,0-1 0,-1 0 0,0 0 0,13-15 0,-7 4 0,-1 0 0,0-1 0,-1-1 0,9-23 0,-13 30-1365,0 2-5461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4:04.393"/>
    </inkml:context>
    <inkml:brush xml:id="br0">
      <inkml:brushProperty name="width" value="0.05" units="cm"/>
      <inkml:brushProperty name="height" value="0.05" units="cm"/>
      <inkml:brushProperty name="color" value="#870B17"/>
    </inkml:brush>
  </inkml:definitions>
  <inkml:trace contextRef="#ctx0" brushRef="#br0">1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3.225"/>
    </inkml:context>
    <inkml:brush xml:id="br0">
      <inkml:brushProperty name="width" value="0.05" units="cm"/>
      <inkml:brushProperty name="height" value="0.05" units="cm"/>
      <inkml:brushProperty name="color" value="#870B17"/>
    </inkml:brush>
  </inkml:definitions>
  <inkml:trace contextRef="#ctx0" brushRef="#br0">1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3.941"/>
    </inkml:context>
    <inkml:brush xml:id="br0">
      <inkml:brushProperty name="width" value="0.05" units="cm"/>
      <inkml:brushProperty name="height" value="0.05" units="cm"/>
      <inkml:brushProperty name="color" value="#870B17"/>
    </inkml:brush>
  </inkml:definitions>
  <inkml:trace contextRef="#ctx0" brushRef="#br0">1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4.782"/>
    </inkml:context>
    <inkml:brush xml:id="br0">
      <inkml:brushProperty name="width" value="0.05" units="cm"/>
      <inkml:brushProperty name="height" value="0.05" units="cm"/>
      <inkml:brushProperty name="color" value="#870B17"/>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5.671"/>
    </inkml:context>
    <inkml:brush xml:id="br0">
      <inkml:brushProperty name="width" value="0.05" units="cm"/>
      <inkml:brushProperty name="height" value="0.05" units="cm"/>
      <inkml:brushProperty name="color" value="#870B17"/>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6.515"/>
    </inkml:context>
    <inkml:brush xml:id="br0">
      <inkml:brushProperty name="width" value="0.05" units="cm"/>
      <inkml:brushProperty name="height" value="0.05" units="cm"/>
      <inkml:brushProperty name="color" value="#870B17"/>
    </inkml:brush>
  </inkml:definitions>
  <inkml:trace contextRef="#ctx0" brushRef="#br0">4 1 24575,'0'3'0,"-4"2"0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7.031"/>
    </inkml:context>
    <inkml:brush xml:id="br0">
      <inkml:brushProperty name="width" value="0.05" units="cm"/>
      <inkml:brushProperty name="height" value="0.05" units="cm"/>
      <inkml:brushProperty name="color" value="#870B17"/>
    </inkml:brush>
  </inkml:definitions>
  <inkml:trace contextRef="#ctx0" brushRef="#br0">4 0 24575,'0'3'0,"-4"2"0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7.422"/>
    </inkml:context>
    <inkml:brush xml:id="br0">
      <inkml:brushProperty name="width" value="0.05" units="cm"/>
      <inkml:brushProperty name="height" value="0.05" units="cm"/>
      <inkml:brushProperty name="color" value="#870B17"/>
    </inkml:brush>
  </inkml:definitions>
  <inkml:trace contextRef="#ctx0" brushRef="#br0">0 0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11-14T09:43:47.827"/>
    </inkml:context>
    <inkml:brush xml:id="br0">
      <inkml:brushProperty name="width" value="0.05" units="cm"/>
      <inkml:brushProperty name="height" value="0.05" units="cm"/>
      <inkml:brushProperty name="color" value="#870B17"/>
    </inkml:brush>
  </inkml:definitions>
  <inkml:trace contextRef="#ctx0" brushRef="#br0">12 0 24575,'0'3'0,"-3"5"0,-1 4 0,0 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409106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3427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3340986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151443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159216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41570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284829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196005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326312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85477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75B27F0-88E2-45E4-98B8-60D040CA918A}" type="datetimeFigureOut">
              <a:rPr lang="en-GB" smtClean="0"/>
              <a:t>14/11/2022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AD14BD2-6F3C-4D19-A7F4-F1EAE408ABE6}" type="slidenum">
              <a:rPr lang="en-GB" smtClean="0"/>
              <a:t>‹#›</a:t>
            </a:fld>
            <a:endParaRPr lang="en-GB" dirty="0"/>
          </a:p>
        </p:txBody>
      </p:sp>
    </p:spTree>
    <p:extLst>
      <p:ext uri="{BB962C8B-B14F-4D97-AF65-F5344CB8AC3E}">
        <p14:creationId xmlns:p14="http://schemas.microsoft.com/office/powerpoint/2010/main" val="28026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875B27F0-88E2-45E4-98B8-60D040CA918A}" type="datetimeFigureOut">
              <a:rPr lang="en-GB" smtClean="0"/>
              <a:t>14/11/2022</a:t>
            </a:fld>
            <a:endParaRPr lang="en-GB"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2AD14BD2-6F3C-4D19-A7F4-F1EAE408ABE6}" type="slidenum">
              <a:rPr lang="en-GB" smtClean="0"/>
              <a:t>‹#›</a:t>
            </a:fld>
            <a:endParaRPr lang="en-GB" dirty="0"/>
          </a:p>
        </p:txBody>
      </p:sp>
    </p:spTree>
    <p:extLst>
      <p:ext uri="{BB962C8B-B14F-4D97-AF65-F5344CB8AC3E}">
        <p14:creationId xmlns:p14="http://schemas.microsoft.com/office/powerpoint/2010/main" val="2857259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5.png"/><Relationship Id="rId18" Type="http://schemas.openxmlformats.org/officeDocument/2006/relationships/image" Target="../media/image7.png"/><Relationship Id="rId26" Type="http://schemas.openxmlformats.org/officeDocument/2006/relationships/image" Target="../media/image11.jpg"/><Relationship Id="rId3" Type="http://schemas.openxmlformats.org/officeDocument/2006/relationships/customXml" Target="../ink/ink1.xml"/><Relationship Id="rId21" Type="http://schemas.openxmlformats.org/officeDocument/2006/relationships/customXml" Target="../ink/ink12.xml"/><Relationship Id="rId7" Type="http://schemas.openxmlformats.org/officeDocument/2006/relationships/customXml" Target="../ink/ink3.xml"/><Relationship Id="rId12" Type="http://schemas.openxmlformats.org/officeDocument/2006/relationships/customXml" Target="../ink/ink7.xml"/><Relationship Id="rId17" Type="http://schemas.openxmlformats.org/officeDocument/2006/relationships/customXml" Target="../ink/ink10.xml"/><Relationship Id="rId25" Type="http://schemas.openxmlformats.org/officeDocument/2006/relationships/hyperlink" Target="https://www.flickr.com/photos/hownowdesign/2367064835/" TargetMode="External"/><Relationship Id="rId2" Type="http://schemas.openxmlformats.org/officeDocument/2006/relationships/image" Target="../media/image1.png"/><Relationship Id="rId16" Type="http://schemas.openxmlformats.org/officeDocument/2006/relationships/image" Target="../media/image6.png"/><Relationship Id="rId20" Type="http://schemas.openxmlformats.org/officeDocument/2006/relationships/image" Target="../media/image8.png"/><Relationship Id="rId29" Type="http://schemas.openxmlformats.org/officeDocument/2006/relationships/hyperlink" Target="https://www.publicdomainpictures.net/en/view-image.php?image=215023&amp;picture=ice-cream-van" TargetMode="Externa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4.png"/><Relationship Id="rId24" Type="http://schemas.openxmlformats.org/officeDocument/2006/relationships/image" Target="../media/image10.jpg"/><Relationship Id="rId5" Type="http://schemas.openxmlformats.org/officeDocument/2006/relationships/customXml" Target="../ink/ink2.xml"/><Relationship Id="rId15" Type="http://schemas.openxmlformats.org/officeDocument/2006/relationships/customXml" Target="../ink/ink9.xml"/><Relationship Id="rId23" Type="http://schemas.openxmlformats.org/officeDocument/2006/relationships/hyperlink" Target="http://flickr.com/photos/howardlake/4326873241" TargetMode="External"/><Relationship Id="rId28" Type="http://schemas.openxmlformats.org/officeDocument/2006/relationships/image" Target="../media/image12.jpg"/><Relationship Id="rId10" Type="http://schemas.openxmlformats.org/officeDocument/2006/relationships/customXml" Target="../ink/ink6.xml"/><Relationship Id="rId19" Type="http://schemas.openxmlformats.org/officeDocument/2006/relationships/customXml" Target="../ink/ink11.xml"/><Relationship Id="rId31" Type="http://schemas.openxmlformats.org/officeDocument/2006/relationships/hyperlink" Target="https://www.needpix.com/photo/286683/presents-wrapped-gifts-christmas-holidays-packed-packages-orange-golden" TargetMode="External"/><Relationship Id="rId4" Type="http://schemas.openxmlformats.org/officeDocument/2006/relationships/image" Target="../media/image2.png"/><Relationship Id="rId9" Type="http://schemas.openxmlformats.org/officeDocument/2006/relationships/customXml" Target="../ink/ink5.xml"/><Relationship Id="rId14" Type="http://schemas.openxmlformats.org/officeDocument/2006/relationships/customXml" Target="../ink/ink8.xml"/><Relationship Id="rId22" Type="http://schemas.openxmlformats.org/officeDocument/2006/relationships/image" Target="../media/image9.jpg"/><Relationship Id="rId27" Type="http://schemas.openxmlformats.org/officeDocument/2006/relationships/hyperlink" Target="https://www.freepik.com/premium-vector/cartoon-tourist-coach-bus_2870901.htm" TargetMode="External"/><Relationship Id="rId30"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B13A0E2-DE81-B1C9-F708-DC3488E4F5BE}"/>
              </a:ext>
            </a:extLst>
          </p:cNvPr>
          <p:cNvGrpSpPr/>
          <p:nvPr/>
        </p:nvGrpSpPr>
        <p:grpSpPr>
          <a:xfrm>
            <a:off x="-155944" y="-184298"/>
            <a:ext cx="3487334" cy="2601433"/>
            <a:chOff x="-155944" y="-184298"/>
            <a:chExt cx="3487334" cy="2601433"/>
          </a:xfrm>
        </p:grpSpPr>
        <p:pic>
          <p:nvPicPr>
            <p:cNvPr id="7" name="Picture 6">
              <a:extLst>
                <a:ext uri="{FF2B5EF4-FFF2-40B4-BE49-F238E27FC236}">
                  <a16:creationId xmlns:a16="http://schemas.microsoft.com/office/drawing/2014/main" id="{047C3CC4-7ACA-BCAD-AAAD-6DDF7C98ADAE}"/>
                </a:ext>
              </a:extLst>
            </p:cNvPr>
            <p:cNvPicPr>
              <a:picLocks noChangeAspect="1"/>
            </p:cNvPicPr>
            <p:nvPr/>
          </p:nvPicPr>
          <p:blipFill>
            <a:blip r:embed="rId2"/>
            <a:stretch>
              <a:fillRect/>
            </a:stretch>
          </p:blipFill>
          <p:spPr>
            <a:xfrm>
              <a:off x="479954" y="437859"/>
              <a:ext cx="1357313" cy="1319213"/>
            </a:xfrm>
            <a:prstGeom prst="rect">
              <a:avLst/>
            </a:prstGeom>
          </p:spPr>
        </p:pic>
        <p:sp>
          <p:nvSpPr>
            <p:cNvPr id="8" name="Circle: Hollow 7">
              <a:extLst>
                <a:ext uri="{FF2B5EF4-FFF2-40B4-BE49-F238E27FC236}">
                  <a16:creationId xmlns:a16="http://schemas.microsoft.com/office/drawing/2014/main" id="{F507AD15-3573-BB7B-3541-47FA58E54757}"/>
                </a:ext>
              </a:extLst>
            </p:cNvPr>
            <p:cNvSpPr/>
            <p:nvPr/>
          </p:nvSpPr>
          <p:spPr>
            <a:xfrm>
              <a:off x="-155944" y="-184298"/>
              <a:ext cx="2629787" cy="2601433"/>
            </a:xfrm>
            <a:prstGeom prst="don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mc:AlternateContent xmlns:mc="http://schemas.openxmlformats.org/markup-compatibility/2006">
          <mc:Choice xmlns:p14="http://schemas.microsoft.com/office/powerpoint/2010/main" Requires="p14">
            <p:contentPart p14:bwMode="auto" r:id="rId3">
              <p14:nvContentPartPr>
                <p14:cNvPr id="9" name="Ink 8">
                  <a:extLst>
                    <a:ext uri="{FF2B5EF4-FFF2-40B4-BE49-F238E27FC236}">
                      <a16:creationId xmlns:a16="http://schemas.microsoft.com/office/drawing/2014/main" id="{07F1EDDB-8966-CEBC-2D84-F43EEA82AD1F}"/>
                    </a:ext>
                  </a:extLst>
                </p14:cNvPr>
                <p14:cNvContentPartPr/>
                <p14:nvPr/>
              </p14:nvContentPartPr>
              <p14:xfrm>
                <a:off x="1615990" y="942268"/>
                <a:ext cx="360" cy="360"/>
              </p14:xfrm>
            </p:contentPart>
          </mc:Choice>
          <mc:Fallback>
            <p:pic>
              <p:nvPicPr>
                <p:cNvPr id="9" name="Ink 8">
                  <a:extLst>
                    <a:ext uri="{FF2B5EF4-FFF2-40B4-BE49-F238E27FC236}">
                      <a16:creationId xmlns:a16="http://schemas.microsoft.com/office/drawing/2014/main" id="{07F1EDDB-8966-CEBC-2D84-F43EEA82AD1F}"/>
                    </a:ext>
                  </a:extLst>
                </p:cNvPr>
                <p:cNvPicPr/>
                <p:nvPr/>
              </p:nvPicPr>
              <p:blipFill>
                <a:blip r:embed="rId4"/>
                <a:stretch>
                  <a:fillRect/>
                </a:stretch>
              </p:blipFill>
              <p:spPr>
                <a:xfrm>
                  <a:off x="1579990" y="906628"/>
                  <a:ext cx="72000" cy="72000"/>
                </a:xfrm>
                <a:prstGeom prst="rect">
                  <a:avLst/>
                </a:prstGeom>
              </p:spPr>
            </p:pic>
          </mc:Fallback>
        </mc:AlternateContent>
        <p:grpSp>
          <p:nvGrpSpPr>
            <p:cNvPr id="29" name="Group 28">
              <a:extLst>
                <a:ext uri="{FF2B5EF4-FFF2-40B4-BE49-F238E27FC236}">
                  <a16:creationId xmlns:a16="http://schemas.microsoft.com/office/drawing/2014/main" id="{AAACF03C-A049-C1C8-AEE6-71E4399D367B}"/>
                </a:ext>
              </a:extLst>
            </p:cNvPr>
            <p:cNvGrpSpPr/>
            <p:nvPr/>
          </p:nvGrpSpPr>
          <p:grpSpPr>
            <a:xfrm>
              <a:off x="1431670" y="1619428"/>
              <a:ext cx="102240" cy="75960"/>
              <a:chOff x="1431670" y="1619428"/>
              <a:chExt cx="102240" cy="75960"/>
            </a:xfrm>
          </p:grpSpPr>
          <mc:AlternateContent xmlns:mc="http://schemas.openxmlformats.org/markup-compatibility/2006">
            <mc:Choice xmlns:p14="http://schemas.microsoft.com/office/powerpoint/2010/main" Requires="p14">
              <p:contentPart p14:bwMode="auto" r:id="rId5">
                <p14:nvContentPartPr>
                  <p14:cNvPr id="17" name="Ink 16">
                    <a:extLst>
                      <a:ext uri="{FF2B5EF4-FFF2-40B4-BE49-F238E27FC236}">
                        <a16:creationId xmlns:a16="http://schemas.microsoft.com/office/drawing/2014/main" id="{90CA9917-150D-2633-B363-4B1503E46167}"/>
                      </a:ext>
                    </a:extLst>
                  </p14:cNvPr>
                  <p14:cNvContentPartPr/>
                  <p14:nvPr/>
                </p14:nvContentPartPr>
                <p14:xfrm>
                  <a:off x="1502590" y="1629868"/>
                  <a:ext cx="360" cy="360"/>
                </p14:xfrm>
              </p:contentPart>
            </mc:Choice>
            <mc:Fallback>
              <p:pic>
                <p:nvPicPr>
                  <p:cNvPr id="17" name="Ink 16">
                    <a:extLst>
                      <a:ext uri="{FF2B5EF4-FFF2-40B4-BE49-F238E27FC236}">
                        <a16:creationId xmlns:a16="http://schemas.microsoft.com/office/drawing/2014/main" id="{90CA9917-150D-2633-B363-4B1503E46167}"/>
                      </a:ext>
                    </a:extLst>
                  </p:cNvPr>
                  <p:cNvPicPr/>
                  <p:nvPr/>
                </p:nvPicPr>
                <p:blipFill>
                  <a:blip r:embed="rId6"/>
                  <a:stretch>
                    <a:fillRect/>
                  </a:stretch>
                </p:blipFill>
                <p:spPr>
                  <a:xfrm>
                    <a:off x="1493950" y="16212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8" name="Ink 17">
                    <a:extLst>
                      <a:ext uri="{FF2B5EF4-FFF2-40B4-BE49-F238E27FC236}">
                        <a16:creationId xmlns:a16="http://schemas.microsoft.com/office/drawing/2014/main" id="{4AB7BBE9-DFCD-C43D-CF5B-2304AB2D4C4D}"/>
                      </a:ext>
                    </a:extLst>
                  </p14:cNvPr>
                  <p14:cNvContentPartPr/>
                  <p14:nvPr/>
                </p14:nvContentPartPr>
                <p14:xfrm>
                  <a:off x="1502590" y="1629868"/>
                  <a:ext cx="360" cy="360"/>
                </p14:xfrm>
              </p:contentPart>
            </mc:Choice>
            <mc:Fallback>
              <p:pic>
                <p:nvPicPr>
                  <p:cNvPr id="18" name="Ink 17">
                    <a:extLst>
                      <a:ext uri="{FF2B5EF4-FFF2-40B4-BE49-F238E27FC236}">
                        <a16:creationId xmlns:a16="http://schemas.microsoft.com/office/drawing/2014/main" id="{4AB7BBE9-DFCD-C43D-CF5B-2304AB2D4C4D}"/>
                      </a:ext>
                    </a:extLst>
                  </p:cNvPr>
                  <p:cNvPicPr/>
                  <p:nvPr/>
                </p:nvPicPr>
                <p:blipFill>
                  <a:blip r:embed="rId6"/>
                  <a:stretch>
                    <a:fillRect/>
                  </a:stretch>
                </p:blipFill>
                <p:spPr>
                  <a:xfrm>
                    <a:off x="1493950" y="162122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9" name="Ink 18">
                    <a:extLst>
                      <a:ext uri="{FF2B5EF4-FFF2-40B4-BE49-F238E27FC236}">
                        <a16:creationId xmlns:a16="http://schemas.microsoft.com/office/drawing/2014/main" id="{A0586560-5BF8-B35B-8E52-42C7E71F462C}"/>
                      </a:ext>
                    </a:extLst>
                  </p14:cNvPr>
                  <p14:cNvContentPartPr/>
                  <p14:nvPr/>
                </p14:nvContentPartPr>
                <p14:xfrm>
                  <a:off x="1495390" y="1658308"/>
                  <a:ext cx="360" cy="360"/>
                </p14:xfrm>
              </p:contentPart>
            </mc:Choice>
            <mc:Fallback>
              <p:pic>
                <p:nvPicPr>
                  <p:cNvPr id="19" name="Ink 18">
                    <a:extLst>
                      <a:ext uri="{FF2B5EF4-FFF2-40B4-BE49-F238E27FC236}">
                        <a16:creationId xmlns:a16="http://schemas.microsoft.com/office/drawing/2014/main" id="{A0586560-5BF8-B35B-8E52-42C7E71F462C}"/>
                      </a:ext>
                    </a:extLst>
                  </p:cNvPr>
                  <p:cNvPicPr/>
                  <p:nvPr/>
                </p:nvPicPr>
                <p:blipFill>
                  <a:blip r:embed="rId6"/>
                  <a:stretch>
                    <a:fillRect/>
                  </a:stretch>
                </p:blipFill>
                <p:spPr>
                  <a:xfrm>
                    <a:off x="1486750" y="164930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20" name="Ink 19">
                    <a:extLst>
                      <a:ext uri="{FF2B5EF4-FFF2-40B4-BE49-F238E27FC236}">
                        <a16:creationId xmlns:a16="http://schemas.microsoft.com/office/drawing/2014/main" id="{DB05D05B-1E52-BCAE-9137-41D5761743D1}"/>
                      </a:ext>
                    </a:extLst>
                  </p14:cNvPr>
                  <p14:cNvContentPartPr/>
                  <p14:nvPr/>
                </p14:nvContentPartPr>
                <p14:xfrm>
                  <a:off x="1530670" y="1651468"/>
                  <a:ext cx="360" cy="360"/>
                </p14:xfrm>
              </p:contentPart>
            </mc:Choice>
            <mc:Fallback>
              <p:pic>
                <p:nvPicPr>
                  <p:cNvPr id="20" name="Ink 19">
                    <a:extLst>
                      <a:ext uri="{FF2B5EF4-FFF2-40B4-BE49-F238E27FC236}">
                        <a16:creationId xmlns:a16="http://schemas.microsoft.com/office/drawing/2014/main" id="{DB05D05B-1E52-BCAE-9137-41D5761743D1}"/>
                      </a:ext>
                    </a:extLst>
                  </p:cNvPr>
                  <p:cNvPicPr/>
                  <p:nvPr/>
                </p:nvPicPr>
                <p:blipFill>
                  <a:blip r:embed="rId6"/>
                  <a:stretch>
                    <a:fillRect/>
                  </a:stretch>
                </p:blipFill>
                <p:spPr>
                  <a:xfrm>
                    <a:off x="1522030" y="16424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2" name="Ink 21">
                    <a:extLst>
                      <a:ext uri="{FF2B5EF4-FFF2-40B4-BE49-F238E27FC236}">
                        <a16:creationId xmlns:a16="http://schemas.microsoft.com/office/drawing/2014/main" id="{F1FFE820-AE83-5AC2-EFCA-2BD670FD0A00}"/>
                      </a:ext>
                    </a:extLst>
                  </p14:cNvPr>
                  <p14:cNvContentPartPr/>
                  <p14:nvPr/>
                </p14:nvContentPartPr>
                <p14:xfrm>
                  <a:off x="1501510" y="1636708"/>
                  <a:ext cx="1440" cy="3240"/>
                </p14:xfrm>
              </p:contentPart>
            </mc:Choice>
            <mc:Fallback>
              <p:pic>
                <p:nvPicPr>
                  <p:cNvPr id="22" name="Ink 21">
                    <a:extLst>
                      <a:ext uri="{FF2B5EF4-FFF2-40B4-BE49-F238E27FC236}">
                        <a16:creationId xmlns:a16="http://schemas.microsoft.com/office/drawing/2014/main" id="{F1FFE820-AE83-5AC2-EFCA-2BD670FD0A00}"/>
                      </a:ext>
                    </a:extLst>
                  </p:cNvPr>
                  <p:cNvPicPr/>
                  <p:nvPr/>
                </p:nvPicPr>
                <p:blipFill>
                  <a:blip r:embed="rId11"/>
                  <a:stretch>
                    <a:fillRect/>
                  </a:stretch>
                </p:blipFill>
                <p:spPr>
                  <a:xfrm>
                    <a:off x="1492510" y="1628068"/>
                    <a:ext cx="19080" cy="20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3" name="Ink 22">
                    <a:extLst>
                      <a:ext uri="{FF2B5EF4-FFF2-40B4-BE49-F238E27FC236}">
                        <a16:creationId xmlns:a16="http://schemas.microsoft.com/office/drawing/2014/main" id="{E64AE4DF-5D71-A64B-C49B-FC33FC74F091}"/>
                      </a:ext>
                    </a:extLst>
                  </p14:cNvPr>
                  <p14:cNvContentPartPr/>
                  <p14:nvPr/>
                </p14:nvContentPartPr>
                <p14:xfrm>
                  <a:off x="1494310" y="1644268"/>
                  <a:ext cx="1440" cy="3240"/>
                </p14:xfrm>
              </p:contentPart>
            </mc:Choice>
            <mc:Fallback>
              <p:pic>
                <p:nvPicPr>
                  <p:cNvPr id="23" name="Ink 22">
                    <a:extLst>
                      <a:ext uri="{FF2B5EF4-FFF2-40B4-BE49-F238E27FC236}">
                        <a16:creationId xmlns:a16="http://schemas.microsoft.com/office/drawing/2014/main" id="{E64AE4DF-5D71-A64B-C49B-FC33FC74F091}"/>
                      </a:ext>
                    </a:extLst>
                  </p:cNvPr>
                  <p:cNvPicPr/>
                  <p:nvPr/>
                </p:nvPicPr>
                <p:blipFill>
                  <a:blip r:embed="rId13"/>
                  <a:stretch>
                    <a:fillRect/>
                  </a:stretch>
                </p:blipFill>
                <p:spPr>
                  <a:xfrm>
                    <a:off x="1485310" y="1635268"/>
                    <a:ext cx="19080" cy="208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4" name="Ink 23">
                    <a:extLst>
                      <a:ext uri="{FF2B5EF4-FFF2-40B4-BE49-F238E27FC236}">
                        <a16:creationId xmlns:a16="http://schemas.microsoft.com/office/drawing/2014/main" id="{FCCB0199-B26D-7B9F-EEB6-050869E23E8A}"/>
                      </a:ext>
                    </a:extLst>
                  </p14:cNvPr>
                  <p14:cNvContentPartPr/>
                  <p14:nvPr/>
                </p14:nvContentPartPr>
                <p14:xfrm>
                  <a:off x="1488190" y="1651468"/>
                  <a:ext cx="360" cy="360"/>
                </p14:xfrm>
              </p:contentPart>
            </mc:Choice>
            <mc:Fallback>
              <p:pic>
                <p:nvPicPr>
                  <p:cNvPr id="24" name="Ink 23">
                    <a:extLst>
                      <a:ext uri="{FF2B5EF4-FFF2-40B4-BE49-F238E27FC236}">
                        <a16:creationId xmlns:a16="http://schemas.microsoft.com/office/drawing/2014/main" id="{FCCB0199-B26D-7B9F-EEB6-050869E23E8A}"/>
                      </a:ext>
                    </a:extLst>
                  </p:cNvPr>
                  <p:cNvPicPr/>
                  <p:nvPr/>
                </p:nvPicPr>
                <p:blipFill>
                  <a:blip r:embed="rId6"/>
                  <a:stretch>
                    <a:fillRect/>
                  </a:stretch>
                </p:blipFill>
                <p:spPr>
                  <a:xfrm>
                    <a:off x="1479190" y="164246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25" name="Ink 24">
                    <a:extLst>
                      <a:ext uri="{FF2B5EF4-FFF2-40B4-BE49-F238E27FC236}">
                        <a16:creationId xmlns:a16="http://schemas.microsoft.com/office/drawing/2014/main" id="{7C9CC79B-F60F-73FD-6623-0E53874F0A55}"/>
                      </a:ext>
                    </a:extLst>
                  </p14:cNvPr>
                  <p14:cNvContentPartPr/>
                  <p14:nvPr/>
                </p14:nvContentPartPr>
                <p14:xfrm>
                  <a:off x="1483870" y="1651468"/>
                  <a:ext cx="4680" cy="12960"/>
                </p14:xfrm>
              </p:contentPart>
            </mc:Choice>
            <mc:Fallback>
              <p:pic>
                <p:nvPicPr>
                  <p:cNvPr id="25" name="Ink 24">
                    <a:extLst>
                      <a:ext uri="{FF2B5EF4-FFF2-40B4-BE49-F238E27FC236}">
                        <a16:creationId xmlns:a16="http://schemas.microsoft.com/office/drawing/2014/main" id="{7C9CC79B-F60F-73FD-6623-0E53874F0A55}"/>
                      </a:ext>
                    </a:extLst>
                  </p:cNvPr>
                  <p:cNvPicPr/>
                  <p:nvPr/>
                </p:nvPicPr>
                <p:blipFill>
                  <a:blip r:embed="rId16"/>
                  <a:stretch>
                    <a:fillRect/>
                  </a:stretch>
                </p:blipFill>
                <p:spPr>
                  <a:xfrm>
                    <a:off x="1475230" y="1642468"/>
                    <a:ext cx="2232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6" name="Ink 25">
                    <a:extLst>
                      <a:ext uri="{FF2B5EF4-FFF2-40B4-BE49-F238E27FC236}">
                        <a16:creationId xmlns:a16="http://schemas.microsoft.com/office/drawing/2014/main" id="{0B67BF8D-F517-3219-9AC6-6A193DD52821}"/>
                      </a:ext>
                    </a:extLst>
                  </p14:cNvPr>
                  <p14:cNvContentPartPr/>
                  <p14:nvPr/>
                </p14:nvContentPartPr>
                <p14:xfrm>
                  <a:off x="1481350" y="1679548"/>
                  <a:ext cx="360" cy="1440"/>
                </p14:xfrm>
              </p:contentPart>
            </mc:Choice>
            <mc:Fallback>
              <p:pic>
                <p:nvPicPr>
                  <p:cNvPr id="26" name="Ink 25">
                    <a:extLst>
                      <a:ext uri="{FF2B5EF4-FFF2-40B4-BE49-F238E27FC236}">
                        <a16:creationId xmlns:a16="http://schemas.microsoft.com/office/drawing/2014/main" id="{0B67BF8D-F517-3219-9AC6-6A193DD52821}"/>
                      </a:ext>
                    </a:extLst>
                  </p:cNvPr>
                  <p:cNvPicPr/>
                  <p:nvPr/>
                </p:nvPicPr>
                <p:blipFill>
                  <a:blip r:embed="rId18"/>
                  <a:stretch>
                    <a:fillRect/>
                  </a:stretch>
                </p:blipFill>
                <p:spPr>
                  <a:xfrm>
                    <a:off x="1472350" y="1670548"/>
                    <a:ext cx="18000" cy="190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8" name="Ink 27">
                    <a:extLst>
                      <a:ext uri="{FF2B5EF4-FFF2-40B4-BE49-F238E27FC236}">
                        <a16:creationId xmlns:a16="http://schemas.microsoft.com/office/drawing/2014/main" id="{38CB4C32-B51A-1836-65DF-0B1A7DCF2897}"/>
                      </a:ext>
                    </a:extLst>
                  </p14:cNvPr>
                  <p14:cNvContentPartPr/>
                  <p14:nvPr/>
                </p14:nvContentPartPr>
                <p14:xfrm>
                  <a:off x="1431670" y="1619428"/>
                  <a:ext cx="102240" cy="75960"/>
                </p14:xfrm>
              </p:contentPart>
            </mc:Choice>
            <mc:Fallback>
              <p:pic>
                <p:nvPicPr>
                  <p:cNvPr id="28" name="Ink 27">
                    <a:extLst>
                      <a:ext uri="{FF2B5EF4-FFF2-40B4-BE49-F238E27FC236}">
                        <a16:creationId xmlns:a16="http://schemas.microsoft.com/office/drawing/2014/main" id="{38CB4C32-B51A-1836-65DF-0B1A7DCF2897}"/>
                      </a:ext>
                    </a:extLst>
                  </p:cNvPr>
                  <p:cNvPicPr/>
                  <p:nvPr/>
                </p:nvPicPr>
                <p:blipFill>
                  <a:blip r:embed="rId20"/>
                  <a:stretch>
                    <a:fillRect/>
                  </a:stretch>
                </p:blipFill>
                <p:spPr>
                  <a:xfrm>
                    <a:off x="1422670" y="1610428"/>
                    <a:ext cx="119880" cy="936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1">
              <p14:nvContentPartPr>
                <p14:cNvPr id="30" name="Ink 29">
                  <a:extLst>
                    <a:ext uri="{FF2B5EF4-FFF2-40B4-BE49-F238E27FC236}">
                      <a16:creationId xmlns:a16="http://schemas.microsoft.com/office/drawing/2014/main" id="{E0054818-FA1A-1480-798C-4CF72732CECD}"/>
                    </a:ext>
                  </a:extLst>
                </p14:cNvPr>
                <p14:cNvContentPartPr/>
                <p14:nvPr/>
              </p14:nvContentPartPr>
              <p14:xfrm>
                <a:off x="3331030" y="928228"/>
                <a:ext cx="360" cy="360"/>
              </p14:xfrm>
            </p:contentPart>
          </mc:Choice>
          <mc:Fallback>
            <p:pic>
              <p:nvPicPr>
                <p:cNvPr id="30" name="Ink 29">
                  <a:extLst>
                    <a:ext uri="{FF2B5EF4-FFF2-40B4-BE49-F238E27FC236}">
                      <a16:creationId xmlns:a16="http://schemas.microsoft.com/office/drawing/2014/main" id="{E0054818-FA1A-1480-798C-4CF72732CECD}"/>
                    </a:ext>
                  </a:extLst>
                </p:cNvPr>
                <p:cNvPicPr/>
                <p:nvPr/>
              </p:nvPicPr>
              <p:blipFill>
                <a:blip r:embed="rId6"/>
                <a:stretch>
                  <a:fillRect/>
                </a:stretch>
              </p:blipFill>
              <p:spPr>
                <a:xfrm>
                  <a:off x="3322390" y="919588"/>
                  <a:ext cx="18000" cy="18000"/>
                </a:xfrm>
                <a:prstGeom prst="rect">
                  <a:avLst/>
                </a:prstGeom>
              </p:spPr>
            </p:pic>
          </mc:Fallback>
        </mc:AlternateContent>
      </p:grpSp>
      <p:sp>
        <p:nvSpPr>
          <p:cNvPr id="35" name="TextBox 34">
            <a:extLst>
              <a:ext uri="{FF2B5EF4-FFF2-40B4-BE49-F238E27FC236}">
                <a16:creationId xmlns:a16="http://schemas.microsoft.com/office/drawing/2014/main" id="{738C5D5F-03C9-1817-1786-9FE21FBBCA74}"/>
              </a:ext>
            </a:extLst>
          </p:cNvPr>
          <p:cNvSpPr txBox="1"/>
          <p:nvPr/>
        </p:nvSpPr>
        <p:spPr>
          <a:xfrm>
            <a:off x="191386" y="1957166"/>
            <a:ext cx="6592185" cy="9571851"/>
          </a:xfrm>
          <a:prstGeom prst="rect">
            <a:avLst/>
          </a:prstGeom>
          <a:noFill/>
        </p:spPr>
        <p:txBody>
          <a:bodyPr wrap="square" rtlCol="0">
            <a:spAutoFit/>
          </a:bodyPr>
          <a:lstStyle/>
          <a:p>
            <a:r>
              <a:rPr lang="en-GB" sz="1400" dirty="0"/>
              <a:t>FOBS is a group of parents who donate time, energy and ideas to raise funds and make a difference for the for pupils at Brynford School.  </a:t>
            </a:r>
          </a:p>
          <a:p>
            <a:endParaRPr lang="en-GB" sz="1400" dirty="0"/>
          </a:p>
          <a:p>
            <a:r>
              <a:rPr lang="en-GB" sz="1400" dirty="0"/>
              <a:t>Over the last few years the money raised at FOBS events has paid for;</a:t>
            </a:r>
          </a:p>
          <a:p>
            <a:endParaRPr lang="en-GB" sz="1400" dirty="0"/>
          </a:p>
          <a:p>
            <a:pPr marL="285750" indent="-285750">
              <a:buFontTx/>
              <a:buChar char="-"/>
            </a:pPr>
            <a:r>
              <a:rPr lang="en-GB" sz="1400" dirty="0"/>
              <a:t>Leavers’ hoodies and leaver meals for Class 6 as they leave to go to high school</a:t>
            </a:r>
          </a:p>
          <a:p>
            <a:pPr marL="285750" indent="-285750">
              <a:buFontTx/>
              <a:buChar char="-"/>
            </a:pPr>
            <a:r>
              <a:rPr lang="en-GB" sz="1400" dirty="0"/>
              <a:t>Playground equipment for the kids to use at breaktime</a:t>
            </a:r>
          </a:p>
          <a:p>
            <a:pPr marL="285750" indent="-285750">
              <a:buFontTx/>
              <a:buChar char="-"/>
            </a:pPr>
            <a:r>
              <a:rPr lang="en-GB" sz="1400" dirty="0"/>
              <a:t>Toys for the kids to use inside if it is too wet to go out at break</a:t>
            </a:r>
          </a:p>
          <a:p>
            <a:pPr marL="285750" indent="-285750">
              <a:buFontTx/>
              <a:buChar char="-"/>
            </a:pPr>
            <a:r>
              <a:rPr lang="en-GB" sz="1400" dirty="0"/>
              <a:t>An ice cream van to give the kids free ice creams at the end of term</a:t>
            </a:r>
          </a:p>
          <a:p>
            <a:pPr marL="285750" indent="-285750">
              <a:buFontTx/>
              <a:buChar char="-"/>
            </a:pPr>
            <a:r>
              <a:rPr lang="en-GB" sz="1400" dirty="0"/>
              <a:t>Coaches to take the kids on trips such as panto and Greenwood Forest Park</a:t>
            </a:r>
          </a:p>
          <a:p>
            <a:pPr marL="285750" indent="-285750">
              <a:buFontTx/>
              <a:buChar char="-"/>
            </a:pPr>
            <a:r>
              <a:rPr lang="en-GB" sz="1400" dirty="0"/>
              <a:t>A donation to Lapland so a special someone is able to deliver gifts for the children at school each year.</a:t>
            </a:r>
          </a:p>
          <a:p>
            <a:pPr marL="285750" indent="-285750">
              <a:buFontTx/>
              <a:buChar char="-"/>
            </a:pPr>
            <a:endParaRPr lang="en-GB" sz="1400" dirty="0"/>
          </a:p>
          <a:p>
            <a:r>
              <a:rPr lang="en-GB" sz="1400" dirty="0"/>
              <a:t>			To make these things possible we need to raise c.£2500 each year.</a:t>
            </a:r>
          </a:p>
          <a:p>
            <a:endParaRPr lang="en-GB" sz="1400" dirty="0"/>
          </a:p>
          <a:p>
            <a:r>
              <a:rPr lang="en-GB" sz="1400" dirty="0"/>
              <a:t>At the end of the last school year we lost 4 of our committed parents as their children left the school to move on to the next stage of their education.  This means only 2 parents are left on the committee and we desperately need your help.</a:t>
            </a:r>
          </a:p>
          <a:p>
            <a:endParaRPr lang="en-GB" sz="1400" dirty="0"/>
          </a:p>
          <a:p>
            <a:r>
              <a:rPr lang="en-GB" sz="1400" b="1" dirty="0"/>
              <a:t>How can you help? Can you offer your time join FOBS? </a:t>
            </a:r>
          </a:p>
          <a:p>
            <a:endParaRPr lang="en-GB" sz="1400" dirty="0"/>
          </a:p>
          <a:p>
            <a:r>
              <a:rPr lang="en-GB" sz="1400" dirty="0"/>
              <a:t>We have vacancies on the FOBS committee  - we meet approximately 6 times a year to plan fundraising events for the pupils and events. </a:t>
            </a:r>
          </a:p>
          <a:p>
            <a:endParaRPr lang="en-GB" sz="1400" dirty="0"/>
          </a:p>
          <a:p>
            <a:r>
              <a:rPr lang="en-GB" sz="1400" dirty="0"/>
              <a:t>If you don’t think you can manage that then are you able to offer up your time ad hoc to help with specific events? We always need people to help with stalls, building and manning games at fayres, setting up events or doing things like wrapping up presents or helping ‘on the day’.  Our events include things like;</a:t>
            </a:r>
          </a:p>
          <a:p>
            <a:endParaRPr lang="en-GB" sz="1400" dirty="0"/>
          </a:p>
          <a:p>
            <a:pPr marL="1200150" lvl="2" indent="-285750">
              <a:buFont typeface="Arial" panose="020B0604020202020204" pitchFamily="34" charset="0"/>
              <a:buChar char="•"/>
            </a:pPr>
            <a:r>
              <a:rPr lang="en-GB" sz="1400" dirty="0"/>
              <a:t>Bingo nights</a:t>
            </a:r>
          </a:p>
          <a:p>
            <a:pPr marL="1200150" lvl="2" indent="-285750">
              <a:buFont typeface="Arial" panose="020B0604020202020204" pitchFamily="34" charset="0"/>
              <a:buChar char="•"/>
            </a:pPr>
            <a:r>
              <a:rPr lang="en-GB" sz="1400" dirty="0"/>
              <a:t>The Christmas Fayre (this year being organised by the school not FOBS)</a:t>
            </a:r>
          </a:p>
          <a:p>
            <a:pPr marL="1200150" lvl="2" indent="-285750">
              <a:buFont typeface="Arial" panose="020B0604020202020204" pitchFamily="34" charset="0"/>
              <a:buChar char="•"/>
            </a:pPr>
            <a:r>
              <a:rPr lang="en-GB" sz="1400" dirty="0"/>
              <a:t>School discos (e.g. Halloween) </a:t>
            </a:r>
          </a:p>
          <a:p>
            <a:pPr marL="1200150" lvl="2" indent="-285750">
              <a:buFont typeface="Arial" panose="020B0604020202020204" pitchFamily="34" charset="0"/>
              <a:buChar char="•"/>
            </a:pPr>
            <a:r>
              <a:rPr lang="en-GB" sz="1400" dirty="0"/>
              <a:t>Raffles, tombolas</a:t>
            </a:r>
          </a:p>
          <a:p>
            <a:pPr marL="1200150" lvl="2" indent="-285750">
              <a:buFont typeface="Arial" panose="020B0604020202020204" pitchFamily="34" charset="0"/>
              <a:buChar char="•"/>
            </a:pPr>
            <a:r>
              <a:rPr lang="en-GB" sz="1400" dirty="0"/>
              <a:t>Glitter tattoos!</a:t>
            </a:r>
          </a:p>
          <a:p>
            <a:pPr marL="285750" indent="-285750">
              <a:buFontTx/>
              <a:buChar char="-"/>
            </a:pPr>
            <a:endParaRPr lang="en-GB" sz="1400" dirty="0"/>
          </a:p>
          <a:p>
            <a:r>
              <a:rPr lang="en-GB" sz="1400" dirty="0"/>
              <a:t>We are always open to organising new and different events – especially those that the children can get involved in so if you have any ideas about what we can do then it’d be great to hear them.</a:t>
            </a:r>
          </a:p>
          <a:p>
            <a:endParaRPr lang="en-GB" sz="1400" dirty="0"/>
          </a:p>
          <a:p>
            <a:r>
              <a:rPr lang="en-GB" sz="1400" dirty="0"/>
              <a:t>If you can help or want to understand any more please contact either;</a:t>
            </a:r>
          </a:p>
          <a:p>
            <a:endParaRPr lang="en-GB" sz="1400" dirty="0"/>
          </a:p>
          <a:p>
            <a:pPr marL="285750" indent="-285750">
              <a:buFontTx/>
              <a:buChar char="-"/>
            </a:pPr>
            <a:r>
              <a:rPr lang="en-GB" sz="1400" dirty="0"/>
              <a:t>Jo Kirkham (mother of Sam Kirkham Year 3) on 07802959046</a:t>
            </a:r>
          </a:p>
          <a:p>
            <a:pPr marL="285750" indent="-285750">
              <a:buFontTx/>
              <a:buChar char="-"/>
            </a:pPr>
            <a:r>
              <a:rPr lang="en-GB" sz="1400" dirty="0"/>
              <a:t>Nicola Pye (mother of Alex Pye Year 4 and Harry Pye Year 2) on 07415695184</a:t>
            </a:r>
          </a:p>
        </p:txBody>
      </p:sp>
      <p:pic>
        <p:nvPicPr>
          <p:cNvPr id="37" name="Picture 36" descr="Letter&#10;&#10;Description automatically generated">
            <a:extLst>
              <a:ext uri="{FF2B5EF4-FFF2-40B4-BE49-F238E27FC236}">
                <a16:creationId xmlns:a16="http://schemas.microsoft.com/office/drawing/2014/main" id="{C609EE5E-F3D5-CB59-2486-90F15A92DC95}"/>
              </a:ext>
            </a:extLst>
          </p:cNvPr>
          <p:cNvPicPr>
            <a:picLocks noChangeAspect="1"/>
          </p:cNvPicPr>
          <p:nvPr/>
        </p:nvPicPr>
        <p:blipFill>
          <a:blip r:embed="rId22">
            <a:extLst>
              <a:ext uri="{28A0092B-C50C-407E-A947-70E740481C1C}">
                <a14:useLocalDpi xmlns:a14="http://schemas.microsoft.com/office/drawing/2010/main" val="0"/>
              </a:ext>
              <a:ext uri="{837473B0-CC2E-450A-ABE3-18F120FF3D39}">
                <a1611:picAttrSrcUrl xmlns:a1611="http://schemas.microsoft.com/office/drawing/2016/11/main" r:id="rId23"/>
              </a:ext>
            </a:extLst>
          </a:blip>
          <a:stretch>
            <a:fillRect/>
          </a:stretch>
        </p:blipFill>
        <p:spPr>
          <a:xfrm>
            <a:off x="191386" y="8476358"/>
            <a:ext cx="1046102" cy="988483"/>
          </a:xfrm>
          <a:prstGeom prst="rect">
            <a:avLst/>
          </a:prstGeom>
        </p:spPr>
      </p:pic>
      <p:sp>
        <p:nvSpPr>
          <p:cNvPr id="5" name="TextBox 4">
            <a:extLst>
              <a:ext uri="{FF2B5EF4-FFF2-40B4-BE49-F238E27FC236}">
                <a16:creationId xmlns:a16="http://schemas.microsoft.com/office/drawing/2014/main" id="{7BEC7C69-2A7F-CF61-66CE-0E1FDFA0DC89}"/>
              </a:ext>
            </a:extLst>
          </p:cNvPr>
          <p:cNvSpPr txBox="1"/>
          <p:nvPr/>
        </p:nvSpPr>
        <p:spPr>
          <a:xfrm>
            <a:off x="2091267" y="728134"/>
            <a:ext cx="3107266" cy="954107"/>
          </a:xfrm>
          <a:prstGeom prst="rect">
            <a:avLst/>
          </a:prstGeom>
          <a:noFill/>
        </p:spPr>
        <p:txBody>
          <a:bodyPr wrap="square" rtlCol="0">
            <a:spAutoFit/>
          </a:bodyPr>
          <a:lstStyle/>
          <a:p>
            <a:pPr algn="ctr"/>
            <a:r>
              <a:rPr lang="en-GB" sz="2800" b="1" dirty="0"/>
              <a:t>Friends of Brynford School</a:t>
            </a:r>
          </a:p>
        </p:txBody>
      </p:sp>
      <p:pic>
        <p:nvPicPr>
          <p:cNvPr id="40" name="Picture 39" descr="Text, table&#10;&#10;Description automatically generated">
            <a:extLst>
              <a:ext uri="{FF2B5EF4-FFF2-40B4-BE49-F238E27FC236}">
                <a16:creationId xmlns:a16="http://schemas.microsoft.com/office/drawing/2014/main" id="{27D3EAEE-8CDF-0AE8-10EF-80935E683E80}"/>
              </a:ext>
            </a:extLst>
          </p:cNvPr>
          <p:cNvPicPr>
            <a:picLocks noChangeAspect="1"/>
          </p:cNvPicPr>
          <p:nvPr/>
        </p:nvPicPr>
        <p:blipFill>
          <a:blip r:embed="rId24">
            <a:extLst>
              <a:ext uri="{28A0092B-C50C-407E-A947-70E740481C1C}">
                <a14:useLocalDpi xmlns:a14="http://schemas.microsoft.com/office/drawing/2010/main" val="0"/>
              </a:ext>
              <a:ext uri="{837473B0-CC2E-450A-ABE3-18F120FF3D39}">
                <a1611:picAttrSrcUrl xmlns:a1611="http://schemas.microsoft.com/office/drawing/2016/11/main" r:id="rId25"/>
              </a:ext>
            </a:extLst>
          </a:blip>
          <a:stretch>
            <a:fillRect/>
          </a:stretch>
        </p:blipFill>
        <p:spPr>
          <a:xfrm>
            <a:off x="5771571" y="463056"/>
            <a:ext cx="817793" cy="1268818"/>
          </a:xfrm>
          <a:prstGeom prst="rect">
            <a:avLst/>
          </a:prstGeom>
        </p:spPr>
      </p:pic>
      <p:pic>
        <p:nvPicPr>
          <p:cNvPr id="46" name="Picture 45" descr="Icon">
            <a:extLst>
              <a:ext uri="{FF2B5EF4-FFF2-40B4-BE49-F238E27FC236}">
                <a16:creationId xmlns:a16="http://schemas.microsoft.com/office/drawing/2014/main" id="{6DC7B57C-8C23-8D8F-FFE4-92F3BCEB94B0}"/>
              </a:ext>
            </a:extLst>
          </p:cNvPr>
          <p:cNvPicPr>
            <a:picLocks noChangeAspect="1"/>
          </p:cNvPicPr>
          <p:nvPr/>
        </p:nvPicPr>
        <p:blipFill>
          <a:blip r:embed="rId26">
            <a:extLst>
              <a:ext uri="{28A0092B-C50C-407E-A947-70E740481C1C}">
                <a14:useLocalDpi xmlns:a14="http://schemas.microsoft.com/office/drawing/2010/main" val="0"/>
              </a:ext>
              <a:ext uri="{837473B0-CC2E-450A-ABE3-18F120FF3D39}">
                <a1611:picAttrSrcUrl xmlns:a1611="http://schemas.microsoft.com/office/drawing/2016/11/main" r:id="rId27"/>
              </a:ext>
            </a:extLst>
          </a:blip>
          <a:stretch>
            <a:fillRect/>
          </a:stretch>
        </p:blipFill>
        <p:spPr>
          <a:xfrm>
            <a:off x="5589848" y="2250140"/>
            <a:ext cx="1268152" cy="808295"/>
          </a:xfrm>
          <a:prstGeom prst="rect">
            <a:avLst/>
          </a:prstGeom>
        </p:spPr>
      </p:pic>
      <p:pic>
        <p:nvPicPr>
          <p:cNvPr id="48" name="Picture 47" descr="A close-up of a toy&#10;&#10;Description automatically generated with low confidence">
            <a:extLst>
              <a:ext uri="{FF2B5EF4-FFF2-40B4-BE49-F238E27FC236}">
                <a16:creationId xmlns:a16="http://schemas.microsoft.com/office/drawing/2014/main" id="{773CE713-DD68-D2FE-4ACA-FE6CE15D82B4}"/>
              </a:ext>
            </a:extLst>
          </p:cNvPr>
          <p:cNvPicPr>
            <a:picLocks noChangeAspect="1"/>
          </p:cNvPicPr>
          <p:nvPr/>
        </p:nvPicPr>
        <p:blipFill>
          <a:blip r:embed="rId28">
            <a:extLst>
              <a:ext uri="{28A0092B-C50C-407E-A947-70E740481C1C}">
                <a14:useLocalDpi xmlns:a14="http://schemas.microsoft.com/office/drawing/2010/main" val="0"/>
              </a:ext>
              <a:ext uri="{837473B0-CC2E-450A-ABE3-18F120FF3D39}">
                <a1611:picAttrSrcUrl xmlns:a1611="http://schemas.microsoft.com/office/drawing/2016/11/main" r:id="rId29"/>
              </a:ext>
            </a:extLst>
          </a:blip>
          <a:stretch>
            <a:fillRect/>
          </a:stretch>
        </p:blipFill>
        <p:spPr>
          <a:xfrm>
            <a:off x="5996054" y="3351408"/>
            <a:ext cx="670560" cy="536448"/>
          </a:xfrm>
          <a:prstGeom prst="rect">
            <a:avLst/>
          </a:prstGeom>
        </p:spPr>
      </p:pic>
      <p:pic>
        <p:nvPicPr>
          <p:cNvPr id="50" name="Picture 49">
            <a:extLst>
              <a:ext uri="{FF2B5EF4-FFF2-40B4-BE49-F238E27FC236}">
                <a16:creationId xmlns:a16="http://schemas.microsoft.com/office/drawing/2014/main" id="{F9C6AC80-AA11-D6A3-8B40-EC065738CB1C}"/>
              </a:ext>
            </a:extLst>
          </p:cNvPr>
          <p:cNvPicPr>
            <a:picLocks noChangeAspect="1"/>
          </p:cNvPicPr>
          <p:nvPr/>
        </p:nvPicPr>
        <p:blipFill>
          <a:blip r:embed="rId30">
            <a:extLst>
              <a:ext uri="{28A0092B-C50C-407E-A947-70E740481C1C}">
                <a14:useLocalDpi xmlns:a14="http://schemas.microsoft.com/office/drawing/2010/main" val="0"/>
              </a:ext>
              <a:ext uri="{837473B0-CC2E-450A-ABE3-18F120FF3D39}">
                <a1611:picAttrSrcUrl xmlns:a1611="http://schemas.microsoft.com/office/drawing/2016/11/main" r:id="rId31"/>
              </a:ext>
            </a:extLst>
          </a:blip>
          <a:stretch>
            <a:fillRect/>
          </a:stretch>
        </p:blipFill>
        <p:spPr>
          <a:xfrm>
            <a:off x="566928" y="4558599"/>
            <a:ext cx="670560" cy="631270"/>
          </a:xfrm>
          <a:prstGeom prst="rect">
            <a:avLst/>
          </a:prstGeom>
        </p:spPr>
      </p:pic>
    </p:spTree>
    <p:extLst>
      <p:ext uri="{BB962C8B-B14F-4D97-AF65-F5344CB8AC3E}">
        <p14:creationId xmlns:p14="http://schemas.microsoft.com/office/powerpoint/2010/main" val="24663052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423</Words>
  <Application>Microsoft Office PowerPoint</Application>
  <PresentationFormat>Widescreen</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Kirkham</dc:creator>
  <cp:lastModifiedBy>Jo Kirkham</cp:lastModifiedBy>
  <cp:revision>1</cp:revision>
  <cp:lastPrinted>2022-11-14T10:24:05Z</cp:lastPrinted>
  <dcterms:created xsi:type="dcterms:W3CDTF">2022-11-14T09:10:52Z</dcterms:created>
  <dcterms:modified xsi:type="dcterms:W3CDTF">2022-11-14T10:34:07Z</dcterms:modified>
</cp:coreProperties>
</file>