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E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C4A57-FC19-3220-0DE2-3811B93B3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713934-C487-24DC-53F5-D2786941F4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73F0C-83F5-FC15-6FD4-0D76BF09F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51857-9577-BC92-D3DB-044E274C7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43602-3D15-D1AF-E3D2-0D834D902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80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934F3-E306-6D85-2E09-1D68735C0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3EF399-3A5A-13FE-1A00-DE02A9A25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6A8E8-F135-21F5-55F4-2A14EF9F5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E7348-F2BE-CC06-06E8-E800718DF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5E9AE-3AC0-3B14-A19A-4818F9355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91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6D6BF7-6776-CC3C-5146-AF546BB4F4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AAECAC-95DA-27D8-629C-33A0CE058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71E96-11E6-2D72-4FDE-6E89FC23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61E3C-FE18-4B73-D085-28374222B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80FCE-D3D4-3A30-B2F0-1D993106A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79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F9A27-4B01-34B0-43AA-0B7DF504F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6857F-3595-D5A8-7CF3-9EA5ACCAB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B6298-D1B4-20A8-6A70-C07DCE43C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68F18-96B2-32FC-191C-937F78996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78035-AA81-774C-F0DE-C300A14FE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218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0434F-8D6A-AE43-F6CD-B4589F4C2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B96A4-6DE8-A8BB-2CB6-0020430A7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AC200-F9BA-E133-3835-534772E88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A00FF-B61B-BFEA-C0C2-8FA76BAE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78E9B-BD74-D72F-148A-69E037257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05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979F4-5B47-6BE4-5EAD-7F03C4C2A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02903-D459-97B1-4E86-DC934EB0A9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8F6D6-9AB2-F322-D22F-F2B325E4B0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A067D5-9B12-2525-8200-6F3F5C04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800C02-6F9A-F6B6-4D48-D3F822402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590E3-AF14-2904-75DF-AA6F5997F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27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0DC82-AC78-C5E0-586D-9B9EB87E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0D8FC-84B7-960D-3EB8-9105F6F82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249EF5-977E-1D47-1E42-A7F0C48F29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C68FC3-A652-87EE-E518-17D7F5D773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5AE8F2-7142-F51C-CB1B-58AC78AFE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8692B3-8E95-28E1-2D57-DD39950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9F168E-0279-874C-BC97-5E97E339B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E619E4-B1C3-4E1E-2353-169580571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750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513F2-292F-A0FF-BFAB-F3B989CDB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4D0415-E0E6-7F2D-92DA-D0E080C0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E30072-0D44-1C3C-2ADA-9CB66CD37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B6222-18CD-0314-79DA-63A2DAEAD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35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742A8A-F587-0018-AE31-8A8E7FE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AE8A67-9480-075B-2F56-75F63CA35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29DDC3-4285-0084-BCC9-12E47752E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45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6ED26-050B-09C0-DB7B-1F5F1E652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78025-9D6C-C0F5-A91E-AA627BB9D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F8AE7-A167-F510-9ED8-EC13B7528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5BF1F-7AEE-E232-78B0-86BC5C900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12E527-FB71-DBD5-2E84-133213233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D9509-875A-A3B6-3F3E-DBBA0130F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687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7182A-B471-3F73-0613-36F92C056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2FD05B-BE6E-17F8-2981-A56CAC1942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E6B35-D256-79D4-D972-1DDC2B528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9F644E-434B-DC1C-EA73-CD0EA7F99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9E9B96-D23F-2DAF-C075-FCC53EF2D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06710F-033A-8DD8-4A16-A17E39CD0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39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A7B95A-CE6D-607E-EF3E-366F50AFC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65F86-1D64-E2F1-A8EF-7BD95FBEA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64744-C0CB-9D7A-BA22-78054511F1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DC1AB5-8CB8-4D0E-869F-1D1191314EFC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6A345-C1F3-E9F7-9487-6ADD447654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35B55-62E0-2363-C541-627BB85051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B1B8F0-DDCF-45FA-9765-D8101836E6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1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chemeClr val="accent1">
                <a:lumMod val="40000"/>
                <a:lumOff val="60000"/>
              </a:schemeClr>
            </a:gs>
            <a:gs pos="59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287D8B-13E3-52A7-62D6-E9E5F71EFD18}"/>
              </a:ext>
            </a:extLst>
          </p:cNvPr>
          <p:cNvSpPr txBox="1"/>
          <p:nvPr/>
        </p:nvSpPr>
        <p:spPr>
          <a:xfrm>
            <a:off x="282286" y="859065"/>
            <a:ext cx="1038238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Parent and Child (Ducklings) </a:t>
            </a:r>
            <a:r>
              <a:rPr lang="en-GB" sz="2000" dirty="0"/>
              <a:t>toddling upwards </a:t>
            </a:r>
            <a:r>
              <a:rPr lang="en-GB" sz="2000" i="1" dirty="0"/>
              <a:t>Thursday and Saturday</a:t>
            </a:r>
          </a:p>
          <a:p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Foundation 3-5 yrs </a:t>
            </a:r>
            <a:r>
              <a:rPr lang="en-GB" sz="2000" i="1" dirty="0"/>
              <a:t>Monday, Wednesday Thursday, Friday, Saturday</a:t>
            </a:r>
          </a:p>
          <a:p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Mixed Ability 6-11 yrs </a:t>
            </a:r>
            <a:r>
              <a:rPr lang="en-GB" sz="2000" i="1" dirty="0"/>
              <a:t>Monday, Tuesday, Thursday, Friday, Saturday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High School 11-16 yrs </a:t>
            </a:r>
            <a:r>
              <a:rPr lang="en-GB" sz="2000" i="1" dirty="0"/>
              <a:t>Monday and Thursday</a:t>
            </a:r>
            <a:endParaRPr lang="en-GB" sz="2000" b="1" dirty="0"/>
          </a:p>
          <a:p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Recreational Trampolining </a:t>
            </a:r>
            <a:r>
              <a:rPr lang="en-GB" sz="2000" i="1" dirty="0"/>
              <a:t>Tuesday and Saturday</a:t>
            </a:r>
          </a:p>
          <a:p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Rhythmic Gymnastics  </a:t>
            </a:r>
            <a:r>
              <a:rPr lang="en-GB" sz="2000" i="1" dirty="0"/>
              <a:t>Foundation Tuesday / Junior Thursday</a:t>
            </a:r>
          </a:p>
          <a:p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Freestyle Gymnastics 8+ yrs </a:t>
            </a:r>
            <a:r>
              <a:rPr lang="en-GB" sz="2000" i="1" dirty="0"/>
              <a:t>Tuesday and Friday</a:t>
            </a:r>
          </a:p>
          <a:p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Boys only Gymnastics 6+ yrs </a:t>
            </a:r>
            <a:r>
              <a:rPr lang="en-GB" sz="2000" i="1" dirty="0"/>
              <a:t>Tuesday and Friday</a:t>
            </a:r>
          </a:p>
          <a:p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/>
              <a:t>Adults</a:t>
            </a:r>
            <a:r>
              <a:rPr lang="en-GB" sz="2000" dirty="0"/>
              <a:t> 16+ yrs and </a:t>
            </a:r>
            <a:r>
              <a:rPr lang="en-GB" sz="2000" b="1" dirty="0"/>
              <a:t>Parent and Child Gymnastics </a:t>
            </a:r>
            <a:r>
              <a:rPr lang="en-GB" sz="2000" dirty="0"/>
              <a:t>11+ yrs </a:t>
            </a:r>
            <a:r>
              <a:rPr lang="en-GB" sz="2000" i="1" dirty="0"/>
              <a:t>Tuesday, Wednesday, Thursday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FAC895-4D1D-D6C8-4B63-B9976730CEEB}"/>
              </a:ext>
            </a:extLst>
          </p:cNvPr>
          <p:cNvSpPr txBox="1"/>
          <p:nvPr/>
        </p:nvSpPr>
        <p:spPr>
          <a:xfrm>
            <a:off x="571499" y="162442"/>
            <a:ext cx="10900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What Do We Do At Delyn Recreational Gymnastics Centre?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E99A33-C68A-3930-166F-9B3CD7FB5261}"/>
              </a:ext>
            </a:extLst>
          </p:cNvPr>
          <p:cNvSpPr txBox="1"/>
          <p:nvPr/>
        </p:nvSpPr>
        <p:spPr>
          <a:xfrm>
            <a:off x="282286" y="6295448"/>
            <a:ext cx="116274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Use this link to see our class schedule: https://delyn-gymnastics.classforkids.io or find us on Facebook</a:t>
            </a:r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6C787F6F-7AE6-A2E8-EB46-B205DC9078E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  <a14:imgEffect>
                      <a14:brightnessContrast bright="-2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9492" y="560052"/>
            <a:ext cx="2201618" cy="1320971"/>
          </a:xfrm>
          <a:prstGeom prst="rect">
            <a:avLst/>
          </a:prstGeom>
          <a:gradFill flip="none" rotWithShape="1">
            <a:gsLst>
              <a:gs pos="22496">
                <a:srgbClr val="CEEAAF">
                  <a:lumMod val="100000"/>
                </a:srgbClr>
              </a:gs>
              <a:gs pos="0">
                <a:srgbClr val="C4E59F"/>
              </a:gs>
              <a:gs pos="44992">
                <a:srgbClr val="D7EEBF">
                  <a:alpha val="48000"/>
                </a:srgb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</a:gsLst>
            <a:path path="rect">
              <a:fillToRect l="100000" t="100000"/>
            </a:path>
            <a:tileRect r="-100000" b="-100000"/>
          </a:gradFill>
          <a:effectLst>
            <a:softEdge rad="63500"/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36292D1-F072-EE80-CEFA-488FFD3EEAC1}"/>
              </a:ext>
            </a:extLst>
          </p:cNvPr>
          <p:cNvSpPr txBox="1"/>
          <p:nvPr/>
        </p:nvSpPr>
        <p:spPr>
          <a:xfrm>
            <a:off x="6887129" y="4807380"/>
            <a:ext cx="4653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Please also ask us about our Disability </a:t>
            </a:r>
          </a:p>
          <a:p>
            <a:pPr algn="r"/>
            <a:r>
              <a:rPr lang="en-GB" b="1" dirty="0"/>
              <a:t>and Rebound Therapy Sessions </a:t>
            </a:r>
          </a:p>
        </p:txBody>
      </p:sp>
      <p:pic>
        <p:nvPicPr>
          <p:cNvPr id="11" name="Picture 10" descr="A group of colorful rectangular objects&#10;&#10;AI-generated content may be incorrect.">
            <a:extLst>
              <a:ext uri="{FF2B5EF4-FFF2-40B4-BE49-F238E27FC236}">
                <a16:creationId xmlns:a16="http://schemas.microsoft.com/office/drawing/2014/main" id="{EAAEBE5C-0CE8-2227-2B39-D87A9F868B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734" y="3833077"/>
            <a:ext cx="2080013" cy="778898"/>
          </a:xfrm>
          <a:prstGeom prst="rect">
            <a:avLst/>
          </a:prstGeom>
        </p:spPr>
      </p:pic>
      <p:pic>
        <p:nvPicPr>
          <p:cNvPr id="13" name="Picture 12" descr="A child on a bar&#10;&#10;AI-generated content may be incorrect.">
            <a:extLst>
              <a:ext uri="{FF2B5EF4-FFF2-40B4-BE49-F238E27FC236}">
                <a16:creationId xmlns:a16="http://schemas.microsoft.com/office/drawing/2014/main" id="{768C9342-BE0B-EA40-A988-9E93B02C68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" b="29357"/>
          <a:stretch/>
        </p:blipFill>
        <p:spPr>
          <a:xfrm>
            <a:off x="9435734" y="1805821"/>
            <a:ext cx="2058388" cy="1895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45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rgbClr val="C4E59F"/>
      </a:lt1>
      <a:dk2>
        <a:srgbClr val="2C2D1F"/>
      </a:dk2>
      <a:lt2>
        <a:srgbClr val="FAF2C5"/>
      </a:lt2>
      <a:accent1>
        <a:srgbClr val="C4E59F"/>
      </a:accent1>
      <a:accent2>
        <a:srgbClr val="D1D2BE"/>
      </a:accent2>
      <a:accent3>
        <a:srgbClr val="88C363"/>
      </a:accent3>
      <a:accent4>
        <a:srgbClr val="54AFDC"/>
      </a:accent4>
      <a:accent5>
        <a:srgbClr val="88C363"/>
      </a:accent5>
      <a:accent6>
        <a:srgbClr val="E7F3DF"/>
      </a:accent6>
      <a:hlink>
        <a:srgbClr val="B7DBA1"/>
      </a:hlink>
      <a:folHlink>
        <a:srgbClr val="639F3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130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 Waite</dc:creator>
  <cp:lastModifiedBy>Sophie Owen</cp:lastModifiedBy>
  <cp:revision>4</cp:revision>
  <dcterms:created xsi:type="dcterms:W3CDTF">2025-06-06T13:12:28Z</dcterms:created>
  <dcterms:modified xsi:type="dcterms:W3CDTF">2025-11-24T09:43:12Z</dcterms:modified>
</cp:coreProperties>
</file>