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76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92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217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19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429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21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722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447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8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14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1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54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3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2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7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185DB0-92A8-4CE9-AF6F-CEC02DB9EA8F}" type="datetimeFigureOut">
              <a:rPr lang="en-GB" smtClean="0"/>
              <a:t>24/11/2025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2F7E1B-4C0E-48D7-A425-639D69B41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9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machine with yellow and white objects on a white wall&#10;&#10;AI-generated content may be incorrect.">
            <a:extLst>
              <a:ext uri="{FF2B5EF4-FFF2-40B4-BE49-F238E27FC236}">
                <a16:creationId xmlns:a16="http://schemas.microsoft.com/office/drawing/2014/main" id="{569276D0-8A56-4934-66EC-96C0A218E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4" t="32850" r="25700" b="35652"/>
          <a:stretch/>
        </p:blipFill>
        <p:spPr>
          <a:xfrm>
            <a:off x="1194379" y="3273619"/>
            <a:ext cx="3029269" cy="3007126"/>
          </a:xfrm>
          <a:prstGeom prst="rect">
            <a:avLst/>
          </a:prstGeom>
        </p:spPr>
      </p:pic>
      <p:pic>
        <p:nvPicPr>
          <p:cNvPr id="12" name="Picture 11" descr="A person helping a child with a ball&#10;&#10;AI-generated content may be incorrect.">
            <a:extLst>
              <a:ext uri="{FF2B5EF4-FFF2-40B4-BE49-F238E27FC236}">
                <a16:creationId xmlns:a16="http://schemas.microsoft.com/office/drawing/2014/main" id="{4CD5B348-F4A2-146F-7F1B-CC91BD627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9952" r="12333" b="1605"/>
          <a:stretch/>
        </p:blipFill>
        <p:spPr>
          <a:xfrm>
            <a:off x="129715" y="88658"/>
            <a:ext cx="4093933" cy="35056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236C06-DC9B-6C50-8E78-E55EEF587718}"/>
              </a:ext>
            </a:extLst>
          </p:cNvPr>
          <p:cNvSpPr/>
          <p:nvPr/>
        </p:nvSpPr>
        <p:spPr>
          <a:xfrm>
            <a:off x="8496758" y="250404"/>
            <a:ext cx="3695242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Rebound Therapy</a:t>
            </a: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Sessions</a:t>
            </a:r>
          </a:p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</a:t>
            </a: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Delyn</a:t>
            </a:r>
          </a:p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Recreational</a:t>
            </a: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Gymnastics</a:t>
            </a:r>
          </a:p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Centre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23B59-B3D2-5F89-56B9-AA6AC3C58B7B}"/>
              </a:ext>
            </a:extLst>
          </p:cNvPr>
          <p:cNvSpPr txBox="1"/>
          <p:nvPr/>
        </p:nvSpPr>
        <p:spPr>
          <a:xfrm>
            <a:off x="4223648" y="2421835"/>
            <a:ext cx="4168329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800" dirty="0">
              <a:solidFill>
                <a:schemeClr val="accent3"/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Sessions now offered at our Mostyn facility for adults and children with disabilities</a:t>
            </a:r>
          </a:p>
          <a:p>
            <a:endParaRPr lang="en-GB" sz="1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Tuesdays, Thursdays, Fridays</a:t>
            </a: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Between 11.00 am and 2.30 pm</a:t>
            </a:r>
          </a:p>
          <a:p>
            <a:pPr algn="ctr"/>
            <a:endParaRPr lang="en-GB" sz="1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40 minute sessions</a:t>
            </a:r>
          </a:p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Cost £17.50</a:t>
            </a:r>
          </a:p>
          <a:p>
            <a:pPr algn="ctr"/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Please email Jen at headcoach@delyngymnastics.co.uk to discuss suitable times.</a:t>
            </a:r>
          </a:p>
          <a:p>
            <a:pPr algn="ctr"/>
            <a:endParaRPr lang="en-GB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GB" sz="1200" dirty="0">
                <a:solidFill>
                  <a:schemeClr val="accent2">
                    <a:lumMod val="50000"/>
                  </a:schemeClr>
                </a:solidFill>
              </a:rPr>
              <a:t>Hoist on site / wheel chair accessible</a:t>
            </a:r>
          </a:p>
          <a:p>
            <a:pPr algn="ctr"/>
            <a:r>
              <a:rPr lang="en-GB" sz="1200" dirty="0">
                <a:solidFill>
                  <a:schemeClr val="accent2">
                    <a:lumMod val="50000"/>
                  </a:schemeClr>
                </a:solidFill>
              </a:rPr>
              <a:t>Please note some conditions are not considered suitable for Rebound Therapy</a:t>
            </a:r>
          </a:p>
        </p:txBody>
      </p:sp>
      <p:pic>
        <p:nvPicPr>
          <p:cNvPr id="15" name="Picture 14" descr="A red and blue trampoline&#10;&#10;AI-generated content may be incorrect.">
            <a:extLst>
              <a:ext uri="{FF2B5EF4-FFF2-40B4-BE49-F238E27FC236}">
                <a16:creationId xmlns:a16="http://schemas.microsoft.com/office/drawing/2014/main" id="{D44C712D-DFD1-148A-CE48-BB10F67B0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t="28544" r="352" b="499"/>
          <a:stretch/>
        </p:blipFill>
        <p:spPr>
          <a:xfrm>
            <a:off x="3525982" y="250404"/>
            <a:ext cx="4865995" cy="21741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822FD0-443E-78F4-D2F3-62B712DBB6CC}"/>
              </a:ext>
            </a:extLst>
          </p:cNvPr>
          <p:cNvSpPr txBox="1"/>
          <p:nvPr/>
        </p:nvSpPr>
        <p:spPr>
          <a:xfrm>
            <a:off x="86252" y="5661346"/>
            <a:ext cx="3092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Mostyn Road Business Park,</a:t>
            </a:r>
          </a:p>
          <a:p>
            <a:pPr algn="ctr"/>
            <a:r>
              <a:rPr lang="en-GB" sz="1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Llanerch</a:t>
            </a:r>
            <a:r>
              <a:rPr lang="en-GB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-Y-Mor, </a:t>
            </a:r>
          </a:p>
          <a:p>
            <a:pPr algn="ctr"/>
            <a:r>
              <a:rPr lang="en-GB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Nr Greenfield,</a:t>
            </a:r>
          </a:p>
          <a:p>
            <a:pPr algn="ctr"/>
            <a:r>
              <a:rPr lang="en-GB" sz="1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CH8 9DQ</a:t>
            </a:r>
          </a:p>
        </p:txBody>
      </p:sp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AA094BE8-E979-1F33-B9C8-DC429C508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/>
          <a:stretch/>
        </p:blipFill>
        <p:spPr>
          <a:xfrm>
            <a:off x="8391977" y="4307203"/>
            <a:ext cx="3800023" cy="23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670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109</TotalTime>
  <Words>85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Slice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Waite</dc:creator>
  <cp:lastModifiedBy>Sophie Owen</cp:lastModifiedBy>
  <cp:revision>9</cp:revision>
  <dcterms:created xsi:type="dcterms:W3CDTF">2024-09-12T17:08:49Z</dcterms:created>
  <dcterms:modified xsi:type="dcterms:W3CDTF">2025-11-24T09:44:35Z</dcterms:modified>
</cp:coreProperties>
</file>